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3E76B-B145-432A-A2D6-5CEC4079FC43}"/>
              </a:ext>
            </a:extLst>
          </p:cNvPr>
          <p:cNvSpPr txBox="1"/>
          <p:nvPr/>
        </p:nvSpPr>
        <p:spPr>
          <a:xfrm>
            <a:off x="6303818" y="249382"/>
            <a:ext cx="23552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T&amp;L</a:t>
            </a:r>
          </a:p>
          <a:p>
            <a:r>
              <a:rPr lang="ko-KR" altLang="en-US" dirty="0"/>
              <a:t>이동과 조명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F6976-C7B0-425A-A5F2-8C666D5F53F8}"/>
              </a:ext>
            </a:extLst>
          </p:cNvPr>
          <p:cNvSpPr txBox="1"/>
          <p:nvPr/>
        </p:nvSpPr>
        <p:spPr>
          <a:xfrm>
            <a:off x="831273" y="6091534"/>
            <a:ext cx="311727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평면은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en-US" altLang="ko-KR" dirty="0"/>
              <a:t>abs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되는 지점</a:t>
            </a:r>
            <a:r>
              <a:rPr lang="en-US" altLang="ko-KR" dirty="0"/>
              <a:t>, d</a:t>
            </a:r>
            <a:r>
              <a:rPr lang="ko-KR" altLang="en-US" dirty="0"/>
              <a:t>는 이 지점의 </a:t>
            </a:r>
            <a:r>
              <a:rPr lang="en-US" altLang="ko-KR" dirty="0"/>
              <a:t>z </a:t>
            </a:r>
            <a:r>
              <a:rPr lang="ko-KR" altLang="en-US" dirty="0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 </a:t>
            </a:r>
            <a:r>
              <a:rPr lang="ko-KR" altLang="en-US" dirty="0" err="1"/>
              <a:t>물체를구현하기</a:t>
            </a:r>
            <a:r>
              <a:rPr lang="ko-KR" altLang="en-US" dirty="0"/>
              <a:t> 위한 </a:t>
            </a:r>
            <a:endParaRPr lang="en-US" altLang="ko-KR" dirty="0"/>
          </a:p>
          <a:p>
            <a:r>
              <a:rPr lang="ko-KR" altLang="en-US" dirty="0"/>
              <a:t>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977</Words>
  <Application>Microsoft Office PowerPoint</Application>
  <PresentationFormat>화면 슬라이드 쇼(4:3)</PresentationFormat>
  <Paragraphs>250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9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wdw</cp:lastModifiedBy>
  <cp:revision>34</cp:revision>
  <dcterms:created xsi:type="dcterms:W3CDTF">2018-03-06T02:05:59Z</dcterms:created>
  <dcterms:modified xsi:type="dcterms:W3CDTF">2018-03-21T07:03:47Z</dcterms:modified>
</cp:coreProperties>
</file>